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285" r:id="rId13"/>
    <p:sldId id="286" r:id="rId14"/>
    <p:sldId id="295" r:id="rId15"/>
    <p:sldId id="287" r:id="rId16"/>
    <p:sldId id="294" r:id="rId17"/>
    <p:sldId id="293" r:id="rId18"/>
    <p:sldId id="288" r:id="rId19"/>
    <p:sldId id="307" r:id="rId20"/>
    <p:sldId id="31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79" d="100"/>
          <a:sy n="79" d="100"/>
        </p:scale>
        <p:origin x="-1546" y="-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4760"/>
            <a:ext cx="5761310" cy="629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418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體育活動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361938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64067"/>
            <a:ext cx="3888432" cy="2760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63878"/>
            <a:ext cx="3608342" cy="2553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375237"/>
            <a:ext cx="3888432" cy="2494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991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社區活動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22764"/>
            <a:ext cx="43688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340768"/>
            <a:ext cx="3456383" cy="264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93096"/>
            <a:ext cx="6029325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98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-99392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課文問題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836712"/>
            <a:ext cx="8892480" cy="6021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b="1" dirty="0" smtClean="0">
                <a:latin typeface="華康標宋W4注音字" pitchFamily="18" charset="-120"/>
                <a:ea typeface="華康標宋W4注音字" pitchFamily="18" charset="-120"/>
                <a:cs typeface="Times New Roman" pitchFamily="18" charset="0"/>
              </a:rPr>
              <a:t>1.</a:t>
            </a:r>
            <a:r>
              <a:rPr lang="zh-TW" altLang="en-US" sz="4400" b="1" dirty="0" smtClean="0">
                <a:latin typeface="華康標宋W4注音字" pitchFamily="18" charset="-120"/>
                <a:ea typeface="華康標宋W4注音字" pitchFamily="18" charset="-120"/>
              </a:rPr>
              <a:t>為什麼要畢業生提供幼兒的照片</a:t>
            </a:r>
            <a:r>
              <a:rPr lang="en-US" sz="4400" b="1" dirty="0" smtClean="0">
                <a:latin typeface="華康標宋W4注音字" pitchFamily="18" charset="-120"/>
                <a:ea typeface="華康標宋W4注音字" pitchFamily="18" charset="-120"/>
              </a:rPr>
              <a:t>?</a:t>
            </a:r>
            <a:endParaRPr lang="en-US" altLang="zh-TW" sz="4400" b="1" dirty="0" smtClean="0">
              <a:latin typeface="華康標宋W4注音字" pitchFamily="18" charset="-120"/>
              <a:ea typeface="華康標宋W4注音字" pitchFamily="18" charset="-120"/>
            </a:endParaRPr>
          </a:p>
          <a:p>
            <a:pPr>
              <a:buNone/>
            </a:pPr>
            <a:r>
              <a:rPr lang="en-US" altLang="zh-TW" sz="4400" b="1" dirty="0" smtClean="0">
                <a:latin typeface="華康標宋W4注音字" pitchFamily="18" charset="-120"/>
                <a:ea typeface="華康標宋W4注音字" pitchFamily="18" charset="-120"/>
                <a:cs typeface="Times New Roman" pitchFamily="18" charset="0"/>
              </a:rPr>
              <a:t>2.</a:t>
            </a:r>
            <a:r>
              <a:rPr lang="zh-TW" altLang="en-US" sz="4400" b="1" dirty="0" smtClean="0">
                <a:latin typeface="華康標宋W4注音字" pitchFamily="18" charset="-120"/>
                <a:ea typeface="華康標宋W4注音字" pitchFamily="18" charset="-120"/>
              </a:rPr>
              <a:t>為什麼要家</a:t>
            </a:r>
            <a:r>
              <a:rPr lang="zh-TW" altLang="en-US" sz="4400" b="1" dirty="0">
                <a:latin typeface="華康標宋W4注音字" pitchFamily="18" charset="-120"/>
                <a:ea typeface="華康標宋W4注音字" pitchFamily="18" charset="-120"/>
              </a:rPr>
              <a:t>長</a:t>
            </a:r>
            <a:r>
              <a:rPr lang="zh-TW" altLang="en-US" sz="4400" b="1" dirty="0" smtClean="0">
                <a:latin typeface="華康標宋W4注音字" pitchFamily="18" charset="-120"/>
                <a:ea typeface="華康標宋W4注音字" pitchFamily="18" charset="-120"/>
              </a:rPr>
              <a:t>提供學生們的活動照片</a:t>
            </a:r>
            <a:r>
              <a:rPr lang="en-US" sz="4400" b="1" dirty="0" smtClean="0">
                <a:latin typeface="華康標宋W4注音字" pitchFamily="18" charset="-120"/>
                <a:ea typeface="華康標宋W4注音字" pitchFamily="18" charset="-120"/>
              </a:rPr>
              <a:t>?</a:t>
            </a:r>
            <a:endParaRPr lang="en-US" sz="4400" b="1" dirty="0">
              <a:latin typeface="華康標宋W4注音字" pitchFamily="18" charset="-120"/>
              <a:ea typeface="華康標宋W4注音字" pitchFamily="18" charset="-120"/>
            </a:endParaRPr>
          </a:p>
        </p:txBody>
      </p:sp>
      <p:pic>
        <p:nvPicPr>
          <p:cNvPr id="8196" name="Picture 4" descr="http://www.nbsrf.com/uploads/allimg/140105/1-140105125229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6158" y="3717032"/>
            <a:ext cx="3448050" cy="3124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  <a:cs typeface="Times New Roman" pitchFamily="18" charset="0"/>
              </a:rPr>
              <a:t>畢業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graduate)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9396536" cy="5733256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他高中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畢業</a:t>
            </a:r>
            <a:r>
              <a:rPr lang="zh-TW" altLang="en-US" sz="5400" dirty="0" smtClean="0"/>
              <a:t>前就學會開車</a:t>
            </a:r>
            <a:endParaRPr lang="en-US" altLang="zh-TW" sz="5400" dirty="0" smtClean="0"/>
          </a:p>
          <a:p>
            <a:pPr>
              <a:buNone/>
            </a:pPr>
            <a:r>
              <a:rPr lang="zh-TW" altLang="en-US" sz="5400" dirty="0" smtClean="0"/>
              <a:t>   了。</a:t>
            </a:r>
            <a:endParaRPr lang="en-US" sz="5400" dirty="0"/>
          </a:p>
        </p:txBody>
      </p:sp>
      <p:pic>
        <p:nvPicPr>
          <p:cNvPr id="7170" name="Picture 2" descr="http://www.theautochannel.com/news/2014/05/22/110523-courageous-persuaders-awards-celebration-recognizes-high-school-student-produced-anti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6344" y="2924944"/>
            <a:ext cx="5099992" cy="33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  <a:cs typeface="Times New Roman" pitchFamily="18" charset="0"/>
              </a:rPr>
              <a:t>畢業生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</a:t>
            </a:r>
            <a:r>
              <a:rPr lang="en-US" altLang="zh-TW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graduate)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1484784"/>
            <a:ext cx="8712968" cy="5040560"/>
          </a:xfrm>
        </p:spPr>
        <p:txBody>
          <a:bodyPr/>
          <a:lstStyle/>
          <a:p>
            <a:r>
              <a:rPr lang="zh-TW" altLang="en-US" sz="5400" dirty="0" smtClean="0"/>
              <a:t>我姐姐是哈佛大學的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畢業生</a:t>
            </a:r>
            <a:r>
              <a:rPr lang="zh-TW" altLang="en-US" dirty="0" smtClean="0"/>
              <a:t>。 </a:t>
            </a:r>
            <a:endParaRPr lang="en-US" altLang="zh-TW" dirty="0" smtClean="0"/>
          </a:p>
          <a:p>
            <a:endParaRPr lang="en-US" dirty="0"/>
          </a:p>
        </p:txBody>
      </p:sp>
      <p:pic>
        <p:nvPicPr>
          <p:cNvPr id="4" name="圖片 3" descr="harvard university gradu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2709328"/>
            <a:ext cx="4910603" cy="36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面值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face value)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184576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你可以給我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面值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$200</a:t>
            </a:r>
            <a:r>
              <a:rPr lang="zh-TW" altLang="en-US" sz="5400" dirty="0" smtClean="0"/>
              <a:t>的</a:t>
            </a:r>
            <a:r>
              <a:rPr lang="zh-TW" altLang="en-US" sz="5400" b="1" dirty="0" smtClean="0"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捷運</a:t>
            </a:r>
            <a:r>
              <a:rPr lang="zh-TW" altLang="en-US" sz="5400" dirty="0" smtClean="0"/>
              <a:t>悠遊卡嗎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a.bbkz.net/forum/attachment.php?attachmentid=1746358&amp;stc=1&amp;d=14569386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5760" y="3573016"/>
            <a:ext cx="4373998" cy="29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與</a:t>
            </a:r>
            <a:r>
              <a:rPr lang="en-US" altLang="zh-TW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(and)</a:t>
            </a:r>
            <a:endParaRPr lang="en-US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451917"/>
            <a:ext cx="9144000" cy="5073427"/>
          </a:xfrm>
        </p:spPr>
        <p:txBody>
          <a:bodyPr/>
          <a:lstStyle/>
          <a:p>
            <a:r>
              <a:rPr lang="zh-TW" altLang="en-US" sz="5400" dirty="0" smtClean="0"/>
              <a:t>謝謝你們的</a:t>
            </a:r>
            <a:r>
              <a:rPr lang="zh-TW" altLang="en-US" sz="5400" b="1" dirty="0" smtClean="0"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建議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與</a:t>
            </a:r>
            <a:r>
              <a:rPr lang="zh-TW" altLang="en-US" sz="5400" b="1" dirty="0" smtClean="0"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批評</a:t>
            </a:r>
            <a:r>
              <a:rPr lang="zh-TW" altLang="en-US" sz="5400" dirty="0" smtClean="0"/>
              <a:t>，我們以後一定會努力改進。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4" name="圖片 3" descr="sugges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4128" y="3501008"/>
            <a:ext cx="4919675" cy="34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精彩</a:t>
            </a:r>
            <a:r>
              <a:rPr lang="en-US" altLang="zh-TW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(brilliant)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307901"/>
            <a:ext cx="8435280" cy="4785395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這幾本</a:t>
            </a:r>
            <a:r>
              <a:rPr lang="zh-TW" altLang="en-US" sz="5400" b="1" dirty="0" smtClean="0"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武俠</a:t>
            </a:r>
            <a:r>
              <a:rPr lang="zh-TW" altLang="en-US" sz="5400" dirty="0" smtClean="0"/>
              <a:t>小說的故事內容非常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精彩</a:t>
            </a:r>
            <a:r>
              <a:rPr lang="zh-TW" altLang="en-US" sz="5400" dirty="0" smtClean="0"/>
              <a:t>，你有空的時候可以看一看。 </a:t>
            </a:r>
            <a:endParaRPr lang="en-US" sz="5400" dirty="0"/>
          </a:p>
        </p:txBody>
      </p:sp>
      <p:pic>
        <p:nvPicPr>
          <p:cNvPr id="4" name="圖片 3" descr="金庸武俠小說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542" y="4077368"/>
            <a:ext cx="6147690" cy="26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  <a:cs typeface="Times New Roman" pitchFamily="18" charset="0"/>
              </a:rPr>
              <a:t>遊戲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games)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en-US" altLang="zh-TW" sz="5400" dirty="0" smtClean="0"/>
              <a:t>“</a:t>
            </a:r>
            <a:r>
              <a:rPr lang="zh-TW" altLang="en-US" sz="5400" dirty="0" smtClean="0"/>
              <a:t>捉迷藏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”(hide and seek)</a:t>
            </a:r>
            <a:r>
              <a:rPr lang="zh-TW" altLang="en-US" sz="5400" dirty="0" smtClean="0"/>
              <a:t>是我們小時候最愛玩的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遊戲</a:t>
            </a:r>
            <a:r>
              <a:rPr lang="zh-TW" altLang="en-US" sz="5400" dirty="0" smtClean="0"/>
              <a:t>。</a:t>
            </a:r>
            <a:endParaRPr lang="en-US" sz="5400" dirty="0" smtClean="0"/>
          </a:p>
        </p:txBody>
      </p:sp>
      <p:pic>
        <p:nvPicPr>
          <p:cNvPr id="5" name="圖片 4" descr="hide and see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3213360"/>
            <a:ext cx="5193426" cy="345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pokemon</a:t>
            </a:r>
            <a:r>
              <a:rPr lang="en-US" dirty="0"/>
              <a:t> go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6413500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133" y="4869160"/>
            <a:ext cx="3008184" cy="198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18991"/>
            <a:ext cx="52578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431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632"/>
            <a:ext cx="5472608" cy="65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663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468831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865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83345"/>
            <a:ext cx="5112568" cy="660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70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4624"/>
            <a:ext cx="5256584" cy="654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70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94" y="96658"/>
            <a:ext cx="4824536" cy="6540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4574"/>
            <a:ext cx="4601480" cy="616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413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畢業舞會</a:t>
            </a:r>
            <a:endParaRPr lang="en-US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867374" cy="3170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05064"/>
            <a:ext cx="48799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21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禮物卡</a:t>
            </a:r>
            <a:endParaRPr lang="en-US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664941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642363"/>
            <a:ext cx="1874292" cy="121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571318"/>
            <a:ext cx="1855292" cy="1286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915001"/>
            <a:ext cx="2281635" cy="186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761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軍樂隊表演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6912768" cy="464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805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啦啦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隊表演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912768" cy="423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27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24746</TotalTime>
  <Words>217</Words>
  <Application>Microsoft Office PowerPoint</Application>
  <PresentationFormat>On-screen Show (4:3)</PresentationFormat>
  <Paragraphs>23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佈景主題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畢業舞會</vt:lpstr>
      <vt:lpstr>禮物卡</vt:lpstr>
      <vt:lpstr>軍樂隊表演</vt:lpstr>
      <vt:lpstr>啦啦隊表演</vt:lpstr>
      <vt:lpstr>體育活動</vt:lpstr>
      <vt:lpstr>社區活動</vt:lpstr>
      <vt:lpstr>課文問題</vt:lpstr>
      <vt:lpstr>畢業(to graduate)</vt:lpstr>
      <vt:lpstr>畢業生( graduate)</vt:lpstr>
      <vt:lpstr>面值( face value)</vt:lpstr>
      <vt:lpstr>與(and)</vt:lpstr>
      <vt:lpstr>精彩(brilliant)</vt:lpstr>
      <vt:lpstr>遊戲( games)</vt:lpstr>
      <vt:lpstr>pokemon go 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281</cp:revision>
  <dcterms:created xsi:type="dcterms:W3CDTF">2015-05-08T03:13:01Z</dcterms:created>
  <dcterms:modified xsi:type="dcterms:W3CDTF">2021-02-01T22:36:39Z</dcterms:modified>
</cp:coreProperties>
</file>